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19"/>
  </p:notesMasterIdLst>
  <p:sldIdLst>
    <p:sldId id="270" r:id="rId5"/>
    <p:sldId id="257" r:id="rId6"/>
    <p:sldId id="258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62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877C17-5D7B-49F1-9044-0E3B886B3D35}" v="119" dt="2026-07-31T18:27:42.925"/>
    <p1510:client id="{A87ABFE0-6A0F-DC28-DB5C-A88B6D9B46E7}" v="16" dt="2026-07-31T18:21:58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ane Hernandez" userId="b6a3fe3f-1ce3-4900-aeca-fba1b6123dcf" providerId="ADAL" clId="{DEAA18F5-F25A-49BF-B454-58EB7CCB2868}"/>
    <pc:docChg chg="modSld sldOrd">
      <pc:chgData name="Marjane Hernandez" userId="b6a3fe3f-1ce3-4900-aeca-fba1b6123dcf" providerId="ADAL" clId="{DEAA18F5-F25A-49BF-B454-58EB7CCB2868}" dt="2026-07-31T18:24:56.730" v="22" actId="767"/>
      <pc:docMkLst>
        <pc:docMk/>
      </pc:docMkLst>
      <pc:sldChg chg="addSp modSp">
        <pc:chgData name="Marjane Hernandez" userId="b6a3fe3f-1ce3-4900-aeca-fba1b6123dcf" providerId="ADAL" clId="{DEAA18F5-F25A-49BF-B454-58EB7CCB2868}" dt="2026-07-31T14:31:22.187" v="1" actId="767"/>
        <pc:sldMkLst>
          <pc:docMk/>
          <pc:sldMk cId="1190678549" sldId="260"/>
        </pc:sldMkLst>
        <pc:spChg chg="add mod">
          <ac:chgData name="Marjane Hernandez" userId="b6a3fe3f-1ce3-4900-aeca-fba1b6123dcf" providerId="ADAL" clId="{DEAA18F5-F25A-49BF-B454-58EB7CCB2868}" dt="2026-07-31T14:30:55.918" v="0" actId="767"/>
          <ac:spMkLst>
            <pc:docMk/>
            <pc:sldMk cId="1190678549" sldId="260"/>
            <ac:spMk id="4" creationId="{F5262D73-F06E-EC28-C1B2-5633D1FD3853}"/>
          </ac:spMkLst>
        </pc:spChg>
        <pc:spChg chg="add mod">
          <ac:chgData name="Marjane Hernandez" userId="b6a3fe3f-1ce3-4900-aeca-fba1b6123dcf" providerId="ADAL" clId="{DEAA18F5-F25A-49BF-B454-58EB7CCB2868}" dt="2026-07-31T14:31:22.187" v="1" actId="767"/>
          <ac:spMkLst>
            <pc:docMk/>
            <pc:sldMk cId="1190678549" sldId="260"/>
            <ac:spMk id="5" creationId="{07BD0CED-AD56-FC86-BB5F-68AB826752E9}"/>
          </ac:spMkLst>
        </pc:spChg>
      </pc:sldChg>
      <pc:sldChg chg="addSp modSp">
        <pc:chgData name="Marjane Hernandez" userId="b6a3fe3f-1ce3-4900-aeca-fba1b6123dcf" providerId="ADAL" clId="{DEAA18F5-F25A-49BF-B454-58EB7CCB2868}" dt="2026-07-31T14:44:40.536" v="2" actId="767"/>
        <pc:sldMkLst>
          <pc:docMk/>
          <pc:sldMk cId="3632546518" sldId="261"/>
        </pc:sldMkLst>
        <pc:spChg chg="add mod">
          <ac:chgData name="Marjane Hernandez" userId="b6a3fe3f-1ce3-4900-aeca-fba1b6123dcf" providerId="ADAL" clId="{DEAA18F5-F25A-49BF-B454-58EB7CCB2868}" dt="2026-07-31T14:44:40.536" v="2" actId="767"/>
          <ac:spMkLst>
            <pc:docMk/>
            <pc:sldMk cId="3632546518" sldId="261"/>
            <ac:spMk id="4" creationId="{860E5D9F-27D9-5DD5-06EF-E2AD64560C55}"/>
          </ac:spMkLst>
        </pc:spChg>
      </pc:sldChg>
      <pc:sldChg chg="addSp modSp">
        <pc:chgData name="Marjane Hernandez" userId="b6a3fe3f-1ce3-4900-aeca-fba1b6123dcf" providerId="ADAL" clId="{DEAA18F5-F25A-49BF-B454-58EB7CCB2868}" dt="2026-07-31T15:30:03.404" v="18" actId="767"/>
        <pc:sldMkLst>
          <pc:docMk/>
          <pc:sldMk cId="1647109679" sldId="262"/>
        </pc:sldMkLst>
        <pc:spChg chg="add mod">
          <ac:chgData name="Marjane Hernandez" userId="b6a3fe3f-1ce3-4900-aeca-fba1b6123dcf" providerId="ADAL" clId="{DEAA18F5-F25A-49BF-B454-58EB7CCB2868}" dt="2026-07-31T15:30:03.404" v="18" actId="767"/>
          <ac:spMkLst>
            <pc:docMk/>
            <pc:sldMk cId="1647109679" sldId="262"/>
            <ac:spMk id="4" creationId="{57685406-B9EC-4CAE-61A8-C2F740A01496}"/>
          </ac:spMkLst>
        </pc:spChg>
      </pc:sldChg>
      <pc:sldChg chg="addSp modSp">
        <pc:chgData name="Marjane Hernandez" userId="b6a3fe3f-1ce3-4900-aeca-fba1b6123dcf" providerId="ADAL" clId="{DEAA18F5-F25A-49BF-B454-58EB7CCB2868}" dt="2026-07-31T14:59:40.780" v="4" actId="767"/>
        <pc:sldMkLst>
          <pc:docMk/>
          <pc:sldMk cId="2904716627" sldId="263"/>
        </pc:sldMkLst>
        <pc:spChg chg="add mod">
          <ac:chgData name="Marjane Hernandez" userId="b6a3fe3f-1ce3-4900-aeca-fba1b6123dcf" providerId="ADAL" clId="{DEAA18F5-F25A-49BF-B454-58EB7CCB2868}" dt="2026-07-31T14:51:01.502" v="3" actId="767"/>
          <ac:spMkLst>
            <pc:docMk/>
            <pc:sldMk cId="2904716627" sldId="263"/>
            <ac:spMk id="4" creationId="{3AE4A133-1E68-DAED-E4B3-F3A75257B1FB}"/>
          </ac:spMkLst>
        </pc:spChg>
        <pc:spChg chg="add mod">
          <ac:chgData name="Marjane Hernandez" userId="b6a3fe3f-1ce3-4900-aeca-fba1b6123dcf" providerId="ADAL" clId="{DEAA18F5-F25A-49BF-B454-58EB7CCB2868}" dt="2026-07-31T14:59:40.780" v="4" actId="767"/>
          <ac:spMkLst>
            <pc:docMk/>
            <pc:sldMk cId="2904716627" sldId="263"/>
            <ac:spMk id="13" creationId="{749EA495-5EFB-737D-5F96-FEE82B12A304}"/>
          </ac:spMkLst>
        </pc:spChg>
      </pc:sldChg>
      <pc:sldChg chg="addSp modSp">
        <pc:chgData name="Marjane Hernandez" userId="b6a3fe3f-1ce3-4900-aeca-fba1b6123dcf" providerId="ADAL" clId="{DEAA18F5-F25A-49BF-B454-58EB7CCB2868}" dt="2026-07-31T15:11:25.746" v="7" actId="767"/>
        <pc:sldMkLst>
          <pc:docMk/>
          <pc:sldMk cId="4063342478" sldId="264"/>
        </pc:sldMkLst>
        <pc:spChg chg="add mod">
          <ac:chgData name="Marjane Hernandez" userId="b6a3fe3f-1ce3-4900-aeca-fba1b6123dcf" providerId="ADAL" clId="{DEAA18F5-F25A-49BF-B454-58EB7CCB2868}" dt="2026-07-31T15:05:22.585" v="5" actId="767"/>
          <ac:spMkLst>
            <pc:docMk/>
            <pc:sldMk cId="4063342478" sldId="264"/>
            <ac:spMk id="4" creationId="{ABB708B0-27E6-AB01-D906-1AA31FE5398D}"/>
          </ac:spMkLst>
        </pc:spChg>
        <pc:spChg chg="add mod">
          <ac:chgData name="Marjane Hernandez" userId="b6a3fe3f-1ce3-4900-aeca-fba1b6123dcf" providerId="ADAL" clId="{DEAA18F5-F25A-49BF-B454-58EB7CCB2868}" dt="2026-07-31T15:11:25.746" v="7" actId="767"/>
          <ac:spMkLst>
            <pc:docMk/>
            <pc:sldMk cId="4063342478" sldId="264"/>
            <ac:spMk id="11" creationId="{96B95D9D-EABA-6292-63A9-F2956AE77CD7}"/>
          </ac:spMkLst>
        </pc:spChg>
      </pc:sldChg>
      <pc:sldChg chg="addSp modSp">
        <pc:chgData name="Marjane Hernandez" userId="b6a3fe3f-1ce3-4900-aeca-fba1b6123dcf" providerId="ADAL" clId="{DEAA18F5-F25A-49BF-B454-58EB7CCB2868}" dt="2026-07-31T15:08:26.230" v="6" actId="767"/>
        <pc:sldMkLst>
          <pc:docMk/>
          <pc:sldMk cId="3658259196" sldId="265"/>
        </pc:sldMkLst>
        <pc:spChg chg="add mod">
          <ac:chgData name="Marjane Hernandez" userId="b6a3fe3f-1ce3-4900-aeca-fba1b6123dcf" providerId="ADAL" clId="{DEAA18F5-F25A-49BF-B454-58EB7CCB2868}" dt="2026-07-31T15:08:26.230" v="6" actId="767"/>
          <ac:spMkLst>
            <pc:docMk/>
            <pc:sldMk cId="3658259196" sldId="265"/>
            <ac:spMk id="4" creationId="{1104B9CA-F379-08B6-3EC5-1AE386FD8FAB}"/>
          </ac:spMkLst>
        </pc:spChg>
      </pc:sldChg>
      <pc:sldChg chg="addSp delSp modSp">
        <pc:chgData name="Marjane Hernandez" userId="b6a3fe3f-1ce3-4900-aeca-fba1b6123dcf" providerId="ADAL" clId="{DEAA18F5-F25A-49BF-B454-58EB7CCB2868}" dt="2026-07-31T15:18:39.499" v="11" actId="767"/>
        <pc:sldMkLst>
          <pc:docMk/>
          <pc:sldMk cId="3230675713" sldId="266"/>
        </pc:sldMkLst>
        <pc:spChg chg="add mod">
          <ac:chgData name="Marjane Hernandez" userId="b6a3fe3f-1ce3-4900-aeca-fba1b6123dcf" providerId="ADAL" clId="{DEAA18F5-F25A-49BF-B454-58EB7CCB2868}" dt="2026-07-31T15:17:04.925" v="8" actId="767"/>
          <ac:spMkLst>
            <pc:docMk/>
            <pc:sldMk cId="3230675713" sldId="266"/>
            <ac:spMk id="4" creationId="{DE7543AB-D36A-6B3A-E5D6-E31241080262}"/>
          </ac:spMkLst>
        </pc:spChg>
        <pc:spChg chg="add del mod">
          <ac:chgData name="Marjane Hernandez" userId="b6a3fe3f-1ce3-4900-aeca-fba1b6123dcf" providerId="ADAL" clId="{DEAA18F5-F25A-49BF-B454-58EB7CCB2868}" dt="2026-07-31T15:18:24.876" v="10"/>
          <ac:spMkLst>
            <pc:docMk/>
            <pc:sldMk cId="3230675713" sldId="266"/>
            <ac:spMk id="5" creationId="{014120AD-8C7D-5D15-9586-D48C930E5FD0}"/>
          </ac:spMkLst>
        </pc:spChg>
        <pc:spChg chg="add mod">
          <ac:chgData name="Marjane Hernandez" userId="b6a3fe3f-1ce3-4900-aeca-fba1b6123dcf" providerId="ADAL" clId="{DEAA18F5-F25A-49BF-B454-58EB7CCB2868}" dt="2026-07-31T15:18:39.499" v="11" actId="767"/>
          <ac:spMkLst>
            <pc:docMk/>
            <pc:sldMk cId="3230675713" sldId="266"/>
            <ac:spMk id="6" creationId="{0ACBD1D9-2A1B-727A-5194-37ADD16733EA}"/>
          </ac:spMkLst>
        </pc:spChg>
      </pc:sldChg>
      <pc:sldChg chg="addSp modSp">
        <pc:chgData name="Marjane Hernandez" userId="b6a3fe3f-1ce3-4900-aeca-fba1b6123dcf" providerId="ADAL" clId="{DEAA18F5-F25A-49BF-B454-58EB7CCB2868}" dt="2026-07-31T15:21:22.214" v="13" actId="767"/>
        <pc:sldMkLst>
          <pc:docMk/>
          <pc:sldMk cId="819349926" sldId="267"/>
        </pc:sldMkLst>
        <pc:spChg chg="add mod">
          <ac:chgData name="Marjane Hernandez" userId="b6a3fe3f-1ce3-4900-aeca-fba1b6123dcf" providerId="ADAL" clId="{DEAA18F5-F25A-49BF-B454-58EB7CCB2868}" dt="2026-07-31T15:20:46.124" v="12" actId="767"/>
          <ac:spMkLst>
            <pc:docMk/>
            <pc:sldMk cId="819349926" sldId="267"/>
            <ac:spMk id="4" creationId="{E6A5ACEA-2541-2A81-B4B8-A61FDE4A01AC}"/>
          </ac:spMkLst>
        </pc:spChg>
        <pc:spChg chg="add mod">
          <ac:chgData name="Marjane Hernandez" userId="b6a3fe3f-1ce3-4900-aeca-fba1b6123dcf" providerId="ADAL" clId="{DEAA18F5-F25A-49BF-B454-58EB7CCB2868}" dt="2026-07-31T15:21:22.214" v="13" actId="767"/>
          <ac:spMkLst>
            <pc:docMk/>
            <pc:sldMk cId="819349926" sldId="267"/>
            <ac:spMk id="5" creationId="{BD79A0CC-AB84-3F60-4CA3-9590FD672B58}"/>
          </ac:spMkLst>
        </pc:spChg>
      </pc:sldChg>
      <pc:sldChg chg="addSp modSp">
        <pc:chgData name="Marjane Hernandez" userId="b6a3fe3f-1ce3-4900-aeca-fba1b6123dcf" providerId="ADAL" clId="{DEAA18F5-F25A-49BF-B454-58EB7CCB2868}" dt="2026-07-31T15:24:25.535" v="15" actId="767"/>
        <pc:sldMkLst>
          <pc:docMk/>
          <pc:sldMk cId="3850520879" sldId="268"/>
        </pc:sldMkLst>
        <pc:spChg chg="add mod">
          <ac:chgData name="Marjane Hernandez" userId="b6a3fe3f-1ce3-4900-aeca-fba1b6123dcf" providerId="ADAL" clId="{DEAA18F5-F25A-49BF-B454-58EB7CCB2868}" dt="2026-07-31T15:23:51.020" v="14" actId="767"/>
          <ac:spMkLst>
            <pc:docMk/>
            <pc:sldMk cId="3850520879" sldId="268"/>
            <ac:spMk id="6" creationId="{373FBD15-8881-335E-76E4-396A76837CA3}"/>
          </ac:spMkLst>
        </pc:spChg>
        <pc:spChg chg="add mod">
          <ac:chgData name="Marjane Hernandez" userId="b6a3fe3f-1ce3-4900-aeca-fba1b6123dcf" providerId="ADAL" clId="{DEAA18F5-F25A-49BF-B454-58EB7CCB2868}" dt="2026-07-31T15:24:25.535" v="15" actId="767"/>
          <ac:spMkLst>
            <pc:docMk/>
            <pc:sldMk cId="3850520879" sldId="268"/>
            <ac:spMk id="7" creationId="{FB036AC6-B361-E831-277E-C53D9C7F14F3}"/>
          </ac:spMkLst>
        </pc:spChg>
      </pc:sldChg>
      <pc:sldChg chg="addSp modSp">
        <pc:chgData name="Marjane Hernandez" userId="b6a3fe3f-1ce3-4900-aeca-fba1b6123dcf" providerId="ADAL" clId="{DEAA18F5-F25A-49BF-B454-58EB7CCB2868}" dt="2026-07-31T15:28:00.810" v="17" actId="767"/>
        <pc:sldMkLst>
          <pc:docMk/>
          <pc:sldMk cId="1795390870" sldId="269"/>
        </pc:sldMkLst>
        <pc:spChg chg="add mod">
          <ac:chgData name="Marjane Hernandez" userId="b6a3fe3f-1ce3-4900-aeca-fba1b6123dcf" providerId="ADAL" clId="{DEAA18F5-F25A-49BF-B454-58EB7CCB2868}" dt="2026-07-31T15:27:14.240" v="16" actId="767"/>
          <ac:spMkLst>
            <pc:docMk/>
            <pc:sldMk cId="1795390870" sldId="269"/>
            <ac:spMk id="8" creationId="{94F5DFF9-FBBC-9C68-D8FE-6661FD5DBFA8}"/>
          </ac:spMkLst>
        </pc:spChg>
        <pc:spChg chg="add mod">
          <ac:chgData name="Marjane Hernandez" userId="b6a3fe3f-1ce3-4900-aeca-fba1b6123dcf" providerId="ADAL" clId="{DEAA18F5-F25A-49BF-B454-58EB7CCB2868}" dt="2026-07-31T15:28:00.810" v="17" actId="767"/>
          <ac:spMkLst>
            <pc:docMk/>
            <pc:sldMk cId="1795390870" sldId="269"/>
            <ac:spMk id="9" creationId="{622E3A5B-F9F2-E09A-8A9F-CED8AF40834A}"/>
          </ac:spMkLst>
        </pc:spChg>
      </pc:sldChg>
      <pc:sldChg chg="addSp modSp ord">
        <pc:chgData name="Marjane Hernandez" userId="b6a3fe3f-1ce3-4900-aeca-fba1b6123dcf" providerId="ADAL" clId="{DEAA18F5-F25A-49BF-B454-58EB7CCB2868}" dt="2026-07-31T16:39:06.988" v="20" actId="767"/>
        <pc:sldMkLst>
          <pc:docMk/>
          <pc:sldMk cId="4028547150" sldId="270"/>
        </pc:sldMkLst>
        <pc:spChg chg="add mod">
          <ac:chgData name="Marjane Hernandez" userId="b6a3fe3f-1ce3-4900-aeca-fba1b6123dcf" providerId="ADAL" clId="{DEAA18F5-F25A-49BF-B454-58EB7CCB2868}" dt="2026-07-31T16:39:06.988" v="20" actId="767"/>
          <ac:spMkLst>
            <pc:docMk/>
            <pc:sldMk cId="4028547150" sldId="270"/>
            <ac:spMk id="4" creationId="{D2B969CA-EA29-8FC1-E0EE-AB09E72DE5FE}"/>
          </ac:spMkLst>
        </pc:spChg>
      </pc:sldChg>
      <pc:sldChg chg="addSp modSp">
        <pc:chgData name="Marjane Hernandez" userId="b6a3fe3f-1ce3-4900-aeca-fba1b6123dcf" providerId="ADAL" clId="{DEAA18F5-F25A-49BF-B454-58EB7CCB2868}" dt="2026-07-31T18:24:56.730" v="22" actId="767"/>
        <pc:sldMkLst>
          <pc:docMk/>
          <pc:sldMk cId="311029080" sldId="271"/>
        </pc:sldMkLst>
        <pc:spChg chg="add mod">
          <ac:chgData name="Marjane Hernandez" userId="b6a3fe3f-1ce3-4900-aeca-fba1b6123dcf" providerId="ADAL" clId="{DEAA18F5-F25A-49BF-B454-58EB7CCB2868}" dt="2026-07-31T18:15:28.794" v="21" actId="767"/>
          <ac:spMkLst>
            <pc:docMk/>
            <pc:sldMk cId="311029080" sldId="271"/>
            <ac:spMk id="2" creationId="{01959133-D251-75B7-FDCA-F768BD97A426}"/>
          </ac:spMkLst>
        </pc:spChg>
        <pc:spChg chg="add mod">
          <ac:chgData name="Marjane Hernandez" userId="b6a3fe3f-1ce3-4900-aeca-fba1b6123dcf" providerId="ADAL" clId="{DEAA18F5-F25A-49BF-B454-58EB7CCB2868}" dt="2026-07-31T18:24:56.730" v="22" actId="767"/>
          <ac:spMkLst>
            <pc:docMk/>
            <pc:sldMk cId="311029080" sldId="271"/>
            <ac:spMk id="6" creationId="{B1528775-AA85-7C70-CC57-5BB6F1F92401}"/>
          </ac:spMkLst>
        </pc:spChg>
      </pc:sldChg>
    </pc:docChg>
  </pc:docChgLst>
  <pc:docChgLst>
    <pc:chgData name="Marjane Hernandez" userId="S::marjanehernandez@central.com::b6a3fe3f-1ce3-4900-aeca-fba1b6123dcf" providerId="AD" clId="Web-{A87ABFE0-6A0F-DC28-DB5C-A88B6D9B46E7}"/>
    <pc:docChg chg="modSld">
      <pc:chgData name="Marjane Hernandez" userId="S::marjanehernandez@central.com::b6a3fe3f-1ce3-4900-aeca-fba1b6123dcf" providerId="AD" clId="Web-{A87ABFE0-6A0F-DC28-DB5C-A88B6D9B46E7}" dt="2026-07-31T18:21:58.874" v="15"/>
      <pc:docMkLst>
        <pc:docMk/>
      </pc:docMkLst>
      <pc:sldChg chg="addSp delSp modSp">
        <pc:chgData name="Marjane Hernandez" userId="S::marjanehernandez@central.com::b6a3fe3f-1ce3-4900-aeca-fba1b6123dcf" providerId="AD" clId="Web-{A87ABFE0-6A0F-DC28-DB5C-A88B6D9B46E7}" dt="2026-07-31T18:21:58.874" v="15"/>
        <pc:sldMkLst>
          <pc:docMk/>
          <pc:sldMk cId="311029080" sldId="271"/>
        </pc:sldMkLst>
        <pc:picChg chg="add del mod">
          <ac:chgData name="Marjane Hernandez" userId="S::marjanehernandez@central.com::b6a3fe3f-1ce3-4900-aeca-fba1b6123dcf" providerId="AD" clId="Web-{A87ABFE0-6A0F-DC28-DB5C-A88B6D9B46E7}" dt="2026-07-31T18:21:14.482" v="12"/>
          <ac:picMkLst>
            <pc:docMk/>
            <pc:sldMk cId="311029080" sldId="271"/>
            <ac:picMk id="3" creationId="{BFAEDC45-D62A-3619-9A64-9FB7B811E717}"/>
          </ac:picMkLst>
        </pc:picChg>
        <pc:picChg chg="add del mod">
          <ac:chgData name="Marjane Hernandez" userId="S::marjanehernandez@central.com::b6a3fe3f-1ce3-4900-aeca-fba1b6123dcf" providerId="AD" clId="Web-{A87ABFE0-6A0F-DC28-DB5C-A88B6D9B46E7}" dt="2026-07-31T18:21:12.982" v="11"/>
          <ac:picMkLst>
            <pc:docMk/>
            <pc:sldMk cId="311029080" sldId="271"/>
            <ac:picMk id="4" creationId="{4D7D474B-C7BD-EF59-1333-87F37A7EC725}"/>
          </ac:picMkLst>
        </pc:picChg>
        <pc:picChg chg="add del mod">
          <ac:chgData name="Marjane Hernandez" userId="S::marjanehernandez@central.com::b6a3fe3f-1ce3-4900-aeca-fba1b6123dcf" providerId="AD" clId="Web-{A87ABFE0-6A0F-DC28-DB5C-A88B6D9B46E7}" dt="2026-07-31T18:21:58.874" v="15"/>
          <ac:picMkLst>
            <pc:docMk/>
            <pc:sldMk cId="311029080" sldId="271"/>
            <ac:picMk id="5" creationId="{16A5A641-3E91-B8B0-4E41-7883AF4966E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E2FDD-C87A-4387-BB36-F33470456D0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1D9CC-F846-42F0-BFD2-2312F4B9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4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1D9CC-F846-42F0-BFD2-2312F4B93C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17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1D9CC-F846-42F0-BFD2-2312F4B93C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61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1D9CC-F846-42F0-BFD2-2312F4B93C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3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F5BDD-631F-11C6-9947-09736C294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75840-3C68-2045-B83A-4A0396A4E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455AE-BAF0-EF17-CD18-040342CD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0633F-D7DD-2A1B-C28A-61E5C9569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8423D-492C-0E4A-34E0-153963D3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94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4C2BA-610D-92A0-3BFB-7DEC9D05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4C8BA-79A4-3A2E-3BE3-0504E57B0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6BCF8-F90B-06F6-171A-C53AA6E8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D8860-2BBF-2CB2-198E-D21E78F24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960D7-84AE-3836-F949-AC26B8F9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7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5590E-1479-4EC4-CD5D-2A22850D60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12966-E38C-2CEF-7706-022305DCE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6E5E3-E5AB-D269-9D87-63B485A20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6B1FA-6656-B38B-38F7-65CF33C0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E0860-0598-0BEE-BBF3-8C8B04D52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7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C47B6-A9AC-8641-88BD-FB255DBB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97F10-487E-2491-9AF3-B25E9D168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6087C-91EC-F260-5F97-364C94BE9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46451-588C-565F-2604-14A8B5EA3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7C784-5820-BCD5-DDBF-64B489E42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AA9C-341E-03F8-5188-CD364A5D5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1347E-0A21-83B4-3F3C-55DA790DE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83AB-2FAF-08A2-535A-E173DD36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7DEC3-AB38-9AFB-0BFB-3DFF2F4A9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44913-3DCF-85FC-27C9-E0668A8F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7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2FF5-013A-DFDA-8660-AC0251A98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C3D6E-6B9C-A534-4A52-D5AD55182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1C145-65C2-103D-8C42-5A8E66E12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5CF87A-9EEC-3945-7A4E-8D45FB0C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A44CB-C973-3A37-6635-6E013A3A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EEE2E-FC8C-AFA5-EA37-2E856CA4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1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416D-9D92-6627-5653-FD339F002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68B2B-E8F3-0FA1-2DA2-71D24B1F7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0ED9F-215D-E66F-D8CD-CB0EA5740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B383A5-A8F6-ADEE-2845-FFA2D17BC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385EB-F9B1-4214-9414-43AF01536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B68B93-3BAE-2FF8-5CA0-E353E0950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E5461B-EF73-1307-DB0E-1D9DC46C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30CABF-65DA-9330-DAE3-59B6448B6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7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F0429-2AC5-73E2-0453-B2C68967B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4C1B2-9150-2C81-2AF3-97F050EA2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D1E3A-1085-19FC-B93C-D11BCF8F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6B7E1-212A-811A-E30E-010B3CEC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2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3973F3-D9C8-113D-8C2E-5E13166BB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64854A-1A46-280C-4BA8-3127FDA0D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0186F-7A92-11F2-3960-6C86F62E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5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11DF-A23A-F1C4-4A88-EB9431EDC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A728-9A3B-1853-8330-A9F6129D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27873-0C9C-76A5-46BF-9E457BD4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1F426-628A-95C6-0CFB-F3635FC4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C71AC-1F03-68B5-B5CF-8F27A0153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64D41-DCEA-0320-E15D-A061AB34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8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2815-6C17-0CC7-5635-8E22D58AB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2340A-7F95-1DB9-8846-89C584AF8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3DE66-2646-8132-03CD-ABFFCC788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133426-F732-9705-CD6E-07E25E5E5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80C62-CAFD-1424-DFA5-6D6E7D280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66A98-4B33-B4E7-4574-BF5C1230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6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67B662-8DAD-42AD-836D-64654D17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CD011-B2BD-EEA7-CC06-6C550C46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70EA4-79C8-D454-36F9-01196F9BD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2D1791-D7AE-43F2-BE93-F8CF1A659B3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BAC1A-1D1A-DC17-F013-AC5198983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DC8EF-CDAF-6DBC-7714-1354564D8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03E325-662D-42AE-BE13-63EDBA4D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0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AA5ED-6143-38DA-187D-63B96BAC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B969CA-EA29-8FC1-E0EE-AB09E72DE5FE}"/>
              </a:ext>
            </a:extLst>
          </p:cNvPr>
          <p:cNvSpPr txBox="1"/>
          <p:nvPr/>
        </p:nvSpPr>
        <p:spPr>
          <a:xfrm>
            <a:off x="0" y="5504689"/>
            <a:ext cx="9238488" cy="135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CHRISTMAS 2026</a:t>
            </a:r>
          </a:p>
        </p:txBody>
      </p:sp>
    </p:spTree>
    <p:extLst>
      <p:ext uri="{BB962C8B-B14F-4D97-AF65-F5344CB8AC3E}">
        <p14:creationId xmlns:p14="http://schemas.microsoft.com/office/powerpoint/2010/main" val="4028547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96A9B-C42B-1B95-B8A9-3BEA6AF85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654050"/>
            <a:ext cx="4162425" cy="554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A5ACEA-2541-2A81-B4B8-A61FDE4A01AC}"/>
              </a:ext>
            </a:extLst>
          </p:cNvPr>
          <p:cNvSpPr txBox="1"/>
          <p:nvPr/>
        </p:nvSpPr>
        <p:spPr>
          <a:xfrm>
            <a:off x="5781675" y="1895475"/>
            <a:ext cx="421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ROSEMARY HOLIDAY RED POT 1 CONT.</a:t>
            </a:r>
          </a:p>
          <a:p>
            <a:r>
              <a:rPr lang="en-US">
                <a:latin typeface="Algerian" panose="04020705040A02060702" pitchFamily="82" charset="0"/>
              </a:rPr>
              <a:t>$8.75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9A0CC-AB84-3F60-4CA3-9590FD672B58}"/>
              </a:ext>
            </a:extLst>
          </p:cNvPr>
          <p:cNvSpPr txBox="1"/>
          <p:nvPr/>
        </p:nvSpPr>
        <p:spPr>
          <a:xfrm>
            <a:off x="5695950" y="3429000"/>
            <a:ext cx="421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ROSEMARY HOLIDAY RED POT 2 CONT.</a:t>
            </a:r>
          </a:p>
          <a:p>
            <a:r>
              <a:rPr lang="en-US">
                <a:latin typeface="Algerian" panose="04020705040A02060702" pitchFamily="82" charset="0"/>
              </a:rPr>
              <a:t>$16.00</a:t>
            </a:r>
          </a:p>
        </p:txBody>
      </p:sp>
    </p:spTree>
    <p:extLst>
      <p:ext uri="{BB962C8B-B14F-4D97-AF65-F5344CB8AC3E}">
        <p14:creationId xmlns:p14="http://schemas.microsoft.com/office/powerpoint/2010/main" val="819349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C694CF-369C-AEDD-99E4-57297EE01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01" y="276221"/>
            <a:ext cx="3808997" cy="5076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B6408D-5C05-D5BD-AA9C-5BB3D7AEC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662" y="276221"/>
            <a:ext cx="3588530" cy="5076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3FBD15-8881-335E-76E4-396A76837CA3}"/>
              </a:ext>
            </a:extLst>
          </p:cNvPr>
          <p:cNvSpPr txBox="1"/>
          <p:nvPr/>
        </p:nvSpPr>
        <p:spPr>
          <a:xfrm>
            <a:off x="550344" y="5543246"/>
            <a:ext cx="3054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THUJA HOLIDAY 1 RED POT</a:t>
            </a:r>
          </a:p>
          <a:p>
            <a:r>
              <a:rPr lang="en-US">
                <a:latin typeface="Algerian" panose="04020705040A02060702" pitchFamily="82" charset="0"/>
              </a:rPr>
              <a:t>$8.50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036AC6-B361-E831-277E-C53D9C7F14F3}"/>
              </a:ext>
            </a:extLst>
          </p:cNvPr>
          <p:cNvSpPr txBox="1"/>
          <p:nvPr/>
        </p:nvSpPr>
        <p:spPr>
          <a:xfrm>
            <a:off x="6817142" y="5543247"/>
            <a:ext cx="3187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THUJA HOLIDAY 1 DECO POT</a:t>
            </a:r>
          </a:p>
          <a:p>
            <a:r>
              <a:rPr lang="en-US">
                <a:latin typeface="Algerian" panose="04020705040A02060702" pitchFamily="82" charset="0"/>
              </a:rPr>
              <a:t>$11.00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10B011-FE21-1FEB-7840-7F473F1C5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60" y="276221"/>
            <a:ext cx="3440739" cy="50768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77586A-96C8-BA75-56E8-EEA8C6B07F3E}"/>
              </a:ext>
            </a:extLst>
          </p:cNvPr>
          <p:cNvSpPr txBox="1"/>
          <p:nvPr/>
        </p:nvSpPr>
        <p:spPr>
          <a:xfrm>
            <a:off x="6416299" y="4986481"/>
            <a:ext cx="417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**PLEASE NOTE </a:t>
            </a:r>
            <a:r>
              <a:rPr lang="en-US" sz="1400" u="sng"/>
              <a:t>DECO POT</a:t>
            </a:r>
            <a:r>
              <a:rPr lang="en-US" sz="1400"/>
              <a:t> IS DESIGNER’S CHOICE</a:t>
            </a:r>
          </a:p>
        </p:txBody>
      </p:sp>
    </p:spTree>
    <p:extLst>
      <p:ext uri="{BB962C8B-B14F-4D97-AF65-F5344CB8AC3E}">
        <p14:creationId xmlns:p14="http://schemas.microsoft.com/office/powerpoint/2010/main" val="385052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39D5B-C03C-550C-C569-1E85EB830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81" y="236001"/>
            <a:ext cx="3679276" cy="5247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754D3E-A540-1712-D599-FD79F8F2F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627" y="236001"/>
            <a:ext cx="3355418" cy="5247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E46243-8018-D314-EA3B-C904496643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598" y="236001"/>
            <a:ext cx="3662878" cy="52473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F5DFF9-FBBC-9C68-D8FE-6661FD5DBFA8}"/>
              </a:ext>
            </a:extLst>
          </p:cNvPr>
          <p:cNvSpPr txBox="1"/>
          <p:nvPr/>
        </p:nvSpPr>
        <p:spPr>
          <a:xfrm>
            <a:off x="6867427" y="5724525"/>
            <a:ext cx="4629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THUJA HOLIDAY 3 DECO POT</a:t>
            </a:r>
          </a:p>
          <a:p>
            <a:r>
              <a:rPr lang="en-US">
                <a:latin typeface="Algerian" panose="04020705040A02060702" pitchFamily="82" charset="0"/>
              </a:rPr>
              <a:t>$25.00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2E3A5B-F9F2-E09A-8A9F-CED8AF40834A}"/>
              </a:ext>
            </a:extLst>
          </p:cNvPr>
          <p:cNvSpPr txBox="1"/>
          <p:nvPr/>
        </p:nvSpPr>
        <p:spPr>
          <a:xfrm>
            <a:off x="125720" y="5724524"/>
            <a:ext cx="3722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THUJA HOLIDAY RED POT 3 CONT.</a:t>
            </a:r>
          </a:p>
          <a:p>
            <a:r>
              <a:rPr lang="en-US">
                <a:latin typeface="Algerian" panose="04020705040A02060702" pitchFamily="82" charset="0"/>
              </a:rPr>
              <a:t>$19.75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5ED024-0FC9-FD72-F6B9-65AE6CC07202}"/>
              </a:ext>
            </a:extLst>
          </p:cNvPr>
          <p:cNvSpPr txBox="1"/>
          <p:nvPr/>
        </p:nvSpPr>
        <p:spPr>
          <a:xfrm>
            <a:off x="6262337" y="5142260"/>
            <a:ext cx="417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**PLEASE NOTE </a:t>
            </a:r>
            <a:r>
              <a:rPr lang="en-US" sz="1400" u="sng"/>
              <a:t>DECO POT</a:t>
            </a:r>
            <a:r>
              <a:rPr lang="en-US" sz="1400"/>
              <a:t> IS DESIGNER’S CHOICE</a:t>
            </a:r>
          </a:p>
        </p:txBody>
      </p:sp>
    </p:spTree>
    <p:extLst>
      <p:ext uri="{BB962C8B-B14F-4D97-AF65-F5344CB8AC3E}">
        <p14:creationId xmlns:p14="http://schemas.microsoft.com/office/powerpoint/2010/main" val="1795390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FF06B8-C31C-3A0D-FE85-269ADE5F0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37" y="602278"/>
            <a:ext cx="4187963" cy="56534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685406-B9EC-4CAE-61A8-C2F740A01496}"/>
              </a:ext>
            </a:extLst>
          </p:cNvPr>
          <p:cNvSpPr txBox="1"/>
          <p:nvPr/>
        </p:nvSpPr>
        <p:spPr>
          <a:xfrm>
            <a:off x="6096000" y="3105834"/>
            <a:ext cx="5021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Algerian" panose="04020705040A02060702" pitchFamily="82" charset="0"/>
              </a:rPr>
              <a:t>THUJA JANTAR HOLIDAY RED POT 3</a:t>
            </a:r>
          </a:p>
          <a:p>
            <a:r>
              <a:rPr lang="en-US" sz="2000">
                <a:latin typeface="Algerian" panose="04020705040A02060702" pitchFamily="82" charset="0"/>
              </a:rPr>
              <a:t>$23.75</a:t>
            </a:r>
          </a:p>
        </p:txBody>
      </p:sp>
    </p:spTree>
    <p:extLst>
      <p:ext uri="{BB962C8B-B14F-4D97-AF65-F5344CB8AC3E}">
        <p14:creationId xmlns:p14="http://schemas.microsoft.com/office/powerpoint/2010/main" val="1647109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959133-D251-75B7-FDCA-F768BD97A426}"/>
              </a:ext>
            </a:extLst>
          </p:cNvPr>
          <p:cNvSpPr txBox="1"/>
          <p:nvPr/>
        </p:nvSpPr>
        <p:spPr>
          <a:xfrm>
            <a:off x="3257550" y="2151727"/>
            <a:ext cx="5676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lgerian" panose="04020705040A02060702" pitchFamily="82" charset="0"/>
              </a:rPr>
              <a:t>HAPPY HOLIDAYS</a:t>
            </a:r>
          </a:p>
        </p:txBody>
      </p:sp>
    </p:spTree>
    <p:extLst>
      <p:ext uri="{BB962C8B-B14F-4D97-AF65-F5344CB8AC3E}">
        <p14:creationId xmlns:p14="http://schemas.microsoft.com/office/powerpoint/2010/main" val="31102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A4B9F-F4AB-005C-3A99-52B6657EF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547"/>
          <a:stretch>
            <a:fillRect/>
          </a:stretch>
        </p:blipFill>
        <p:spPr>
          <a:xfrm>
            <a:off x="6567339" y="256033"/>
            <a:ext cx="5129784" cy="5571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A4577A-36E7-7B1E-4219-511C841D5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2" r="-2" b="11835"/>
          <a:stretch>
            <a:fillRect/>
          </a:stretch>
        </p:blipFill>
        <p:spPr>
          <a:xfrm>
            <a:off x="494878" y="256033"/>
            <a:ext cx="5129784" cy="5571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93FD08-9BDB-DDBC-DBC5-8A2AA31A475B}"/>
              </a:ext>
            </a:extLst>
          </p:cNvPr>
          <p:cNvSpPr txBox="1"/>
          <p:nvPr/>
        </p:nvSpPr>
        <p:spPr>
          <a:xfrm>
            <a:off x="811814" y="5955637"/>
            <a:ext cx="4093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BUXUS HOLIDAY RED POT 1 CONT.</a:t>
            </a:r>
          </a:p>
          <a:p>
            <a:r>
              <a:rPr lang="en-US">
                <a:latin typeface="Algerian" panose="04020705040A02060702" pitchFamily="82" charset="0"/>
              </a:rPr>
              <a:t>$12.25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AF2848-CD01-AC75-E302-8B5E9C9E0BB7}"/>
              </a:ext>
            </a:extLst>
          </p:cNvPr>
          <p:cNvSpPr txBox="1"/>
          <p:nvPr/>
        </p:nvSpPr>
        <p:spPr>
          <a:xfrm>
            <a:off x="7286618" y="5955636"/>
            <a:ext cx="3251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BUXUS HOLIDAY 1 DECO POT </a:t>
            </a:r>
          </a:p>
          <a:p>
            <a:r>
              <a:rPr lang="en-US">
                <a:latin typeface="Algerian" panose="04020705040A02060702" pitchFamily="82" charset="0"/>
              </a:rPr>
              <a:t>$14.00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CC8021-7BBC-7DC9-330C-1AB25019595D}"/>
              </a:ext>
            </a:extLst>
          </p:cNvPr>
          <p:cNvSpPr txBox="1"/>
          <p:nvPr/>
        </p:nvSpPr>
        <p:spPr>
          <a:xfrm>
            <a:off x="7043167" y="389619"/>
            <a:ext cx="417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**PLEASE NOTE </a:t>
            </a:r>
            <a:r>
              <a:rPr lang="en-US" sz="1400" u="sng"/>
              <a:t>DECO POT</a:t>
            </a:r>
            <a:r>
              <a:rPr lang="en-US" sz="1400"/>
              <a:t> IS DESIGNER’S CHOICE</a:t>
            </a:r>
          </a:p>
        </p:txBody>
      </p:sp>
    </p:spTree>
    <p:extLst>
      <p:ext uri="{BB962C8B-B14F-4D97-AF65-F5344CB8AC3E}">
        <p14:creationId xmlns:p14="http://schemas.microsoft.com/office/powerpoint/2010/main" val="243080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A69E79-C14F-8C7E-EF5F-E73A32CF739C}"/>
              </a:ext>
            </a:extLst>
          </p:cNvPr>
          <p:cNvSpPr txBox="1"/>
          <p:nvPr/>
        </p:nvSpPr>
        <p:spPr>
          <a:xfrm>
            <a:off x="776523" y="5901285"/>
            <a:ext cx="3728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BUXUS HOLIDAY RED POT 2 CONT.</a:t>
            </a:r>
          </a:p>
          <a:p>
            <a:r>
              <a:rPr lang="en-US">
                <a:latin typeface="Algerian" panose="04020705040A02060702" pitchFamily="82" charset="0"/>
              </a:rPr>
              <a:t>$19.75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5D633E-898F-B8EB-9047-77F4BAD79E1E}"/>
              </a:ext>
            </a:extLst>
          </p:cNvPr>
          <p:cNvSpPr txBox="1"/>
          <p:nvPr/>
        </p:nvSpPr>
        <p:spPr>
          <a:xfrm>
            <a:off x="7060885" y="5901285"/>
            <a:ext cx="3786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BUXUS HOLIDAY RED POT 3 CONT. </a:t>
            </a:r>
          </a:p>
          <a:p>
            <a:r>
              <a:rPr lang="en-US">
                <a:latin typeface="Algerian" panose="04020705040A02060702" pitchFamily="82" charset="0"/>
              </a:rPr>
              <a:t>$30.00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2694C8-835E-3864-8387-8136F660B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885" y="519506"/>
            <a:ext cx="4026615" cy="53817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F03287-D75D-90DC-92DB-A3ECD1BB6A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36" y="519506"/>
            <a:ext cx="4026616" cy="536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59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262D73-F06E-EC28-C1B2-5633D1FD3853}"/>
              </a:ext>
            </a:extLst>
          </p:cNvPr>
          <p:cNvSpPr txBox="1"/>
          <p:nvPr/>
        </p:nvSpPr>
        <p:spPr>
          <a:xfrm>
            <a:off x="5833872" y="3428999"/>
            <a:ext cx="405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Algerian" panose="04020705040A02060702" pitchFamily="82" charset="0"/>
              </a:rPr>
              <a:t>ILEX HOLIDAY RED POT 3 CONT.</a:t>
            </a:r>
          </a:p>
          <a:p>
            <a:r>
              <a:rPr lang="en-US" sz="2000">
                <a:latin typeface="Algerian" panose="04020705040A02060702" pitchFamily="82" charset="0"/>
              </a:rPr>
              <a:t>$21.75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743145-09D8-FD33-B10C-C971090E5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05" y="290512"/>
            <a:ext cx="4474797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7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0E5D9F-27D9-5DD5-06EF-E2AD64560C55}"/>
              </a:ext>
            </a:extLst>
          </p:cNvPr>
          <p:cNvSpPr txBox="1"/>
          <p:nvPr/>
        </p:nvSpPr>
        <p:spPr>
          <a:xfrm>
            <a:off x="5540292" y="3021806"/>
            <a:ext cx="5249628" cy="814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lgerian" panose="04020705040A02060702" pitchFamily="82" charset="0"/>
              </a:rPr>
              <a:t>PICEA ABIES #3 HOLIDAY RED POT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lgerian" panose="04020705040A02060702" pitchFamily="82" charset="0"/>
              </a:rPr>
              <a:t>$30.00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FADB11-5936-4F78-6DCC-64DD266E3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7" y="223837"/>
            <a:ext cx="3787324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4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E4A133-1E68-DAED-E4B3-F3A75257B1FB}"/>
              </a:ext>
            </a:extLst>
          </p:cNvPr>
          <p:cNvSpPr txBox="1"/>
          <p:nvPr/>
        </p:nvSpPr>
        <p:spPr>
          <a:xfrm>
            <a:off x="131358" y="5791200"/>
            <a:ext cx="4527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HOLIDAY CONICA RED POT 1 CONT.</a:t>
            </a:r>
          </a:p>
          <a:p>
            <a:r>
              <a:rPr lang="en-US">
                <a:latin typeface="Algerian" panose="04020705040A02060702" pitchFamily="82" charset="0"/>
              </a:rPr>
              <a:t>$11.00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E6AEBC-031D-B1EC-5341-BB841F6DD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4" y="161924"/>
            <a:ext cx="4150519" cy="5534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3D9F03-9A71-C656-C046-D43F2DFCD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61" y="161925"/>
            <a:ext cx="4020815" cy="5534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9EA495-5EFB-737D-5F96-FEE82B12A304}"/>
              </a:ext>
            </a:extLst>
          </p:cNvPr>
          <p:cNvSpPr txBox="1"/>
          <p:nvPr/>
        </p:nvSpPr>
        <p:spPr>
          <a:xfrm>
            <a:off x="7218069" y="5791200"/>
            <a:ext cx="3991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HOLIDAY CONICA 1 DECO POT</a:t>
            </a:r>
          </a:p>
          <a:p>
            <a:r>
              <a:rPr lang="en-US">
                <a:latin typeface="Algerian" panose="04020705040A02060702" pitchFamily="82" charset="0"/>
              </a:rPr>
              <a:t>$15.00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700CE4-73B2-B340-E377-DA5ABAB15AB6}"/>
              </a:ext>
            </a:extLst>
          </p:cNvPr>
          <p:cNvSpPr txBox="1"/>
          <p:nvPr/>
        </p:nvSpPr>
        <p:spPr>
          <a:xfrm>
            <a:off x="7398007" y="5281909"/>
            <a:ext cx="417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**PLEASE NOTE </a:t>
            </a:r>
            <a:r>
              <a:rPr lang="en-US" sz="1400" u="sng"/>
              <a:t>DECO POT</a:t>
            </a:r>
            <a:r>
              <a:rPr lang="en-US" sz="1400"/>
              <a:t> IS DESIGNER’S CHOICE</a:t>
            </a:r>
          </a:p>
        </p:txBody>
      </p:sp>
    </p:spTree>
    <p:extLst>
      <p:ext uri="{BB962C8B-B14F-4D97-AF65-F5344CB8AC3E}">
        <p14:creationId xmlns:p14="http://schemas.microsoft.com/office/powerpoint/2010/main" val="290471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2E742-39F7-B7D7-C996-9E050AB24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3" y="382369"/>
            <a:ext cx="3578278" cy="4810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B708B0-27E6-AB01-D906-1AA31FE5398D}"/>
              </a:ext>
            </a:extLst>
          </p:cNvPr>
          <p:cNvSpPr txBox="1"/>
          <p:nvPr/>
        </p:nvSpPr>
        <p:spPr>
          <a:xfrm>
            <a:off x="0" y="5334000"/>
            <a:ext cx="484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HOLIDAY CONICA RED POT 3 CONT.</a:t>
            </a:r>
          </a:p>
          <a:p>
            <a:r>
              <a:rPr lang="en-US">
                <a:latin typeface="Algerian" panose="04020705040A02060702" pitchFamily="82" charset="0"/>
              </a:rPr>
              <a:t>$30.00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76419-716F-AC0E-B43A-F9C9133DE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267" y="382369"/>
            <a:ext cx="3008207" cy="4810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9CF755-EBB8-893B-BF37-59C63E68F0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92" y="382369"/>
            <a:ext cx="3049544" cy="48101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B95D9D-EABA-6292-63A9-F2956AE77CD7}"/>
              </a:ext>
            </a:extLst>
          </p:cNvPr>
          <p:cNvSpPr txBox="1"/>
          <p:nvPr/>
        </p:nvSpPr>
        <p:spPr>
          <a:xfrm>
            <a:off x="6610350" y="5334000"/>
            <a:ext cx="4391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HOLIDAY CONICA 3 DECO POT</a:t>
            </a:r>
          </a:p>
          <a:p>
            <a:r>
              <a:rPr lang="en-US">
                <a:latin typeface="Algerian" panose="04020705040A02060702" pitchFamily="82" charset="0"/>
              </a:rPr>
              <a:t>$37.50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66E0D2-ED39-A830-A0BD-A4DD3BDF48AC}"/>
              </a:ext>
            </a:extLst>
          </p:cNvPr>
          <p:cNvSpPr txBox="1"/>
          <p:nvPr/>
        </p:nvSpPr>
        <p:spPr>
          <a:xfrm>
            <a:off x="6559731" y="4790758"/>
            <a:ext cx="417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**PLEASE NOTE </a:t>
            </a:r>
            <a:r>
              <a:rPr lang="en-US" sz="1400" u="sng"/>
              <a:t>DECO POT</a:t>
            </a:r>
            <a:r>
              <a:rPr lang="en-US" sz="1400"/>
              <a:t> IS DESIGNER’S CHOICE</a:t>
            </a:r>
          </a:p>
        </p:txBody>
      </p:sp>
    </p:spTree>
    <p:extLst>
      <p:ext uri="{BB962C8B-B14F-4D97-AF65-F5344CB8AC3E}">
        <p14:creationId xmlns:p14="http://schemas.microsoft.com/office/powerpoint/2010/main" val="406334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7D0EB4-79D1-D413-2A19-DB73FAF3D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866" y="251459"/>
            <a:ext cx="3370660" cy="6355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04B9CA-F379-08B6-3EC5-1AE386FD8FAB}"/>
              </a:ext>
            </a:extLst>
          </p:cNvPr>
          <p:cNvSpPr txBox="1"/>
          <p:nvPr/>
        </p:nvSpPr>
        <p:spPr>
          <a:xfrm>
            <a:off x="6096000" y="3276600"/>
            <a:ext cx="4661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HOLIDAY CONICA RED POT #7 CONT.</a:t>
            </a:r>
          </a:p>
          <a:p>
            <a:r>
              <a:rPr lang="en-US">
                <a:latin typeface="Algerian" panose="04020705040A02060702" pitchFamily="82" charset="0"/>
              </a:rPr>
              <a:t>$62.50</a:t>
            </a:r>
          </a:p>
        </p:txBody>
      </p:sp>
    </p:spTree>
    <p:extLst>
      <p:ext uri="{BB962C8B-B14F-4D97-AF65-F5344CB8AC3E}">
        <p14:creationId xmlns:p14="http://schemas.microsoft.com/office/powerpoint/2010/main" val="3658259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188F80-D2DD-5099-1E85-244238044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97" y="495837"/>
            <a:ext cx="4425303" cy="5715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7543AB-D36A-6B3A-E5D6-E31241080262}"/>
              </a:ext>
            </a:extLst>
          </p:cNvPr>
          <p:cNvSpPr txBox="1"/>
          <p:nvPr/>
        </p:nvSpPr>
        <p:spPr>
          <a:xfrm>
            <a:off x="6339461" y="3030586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lgerian" panose="04020705040A02060702" pitchFamily="82" charset="0"/>
              </a:rPr>
              <a:t>PICEA PUNGENS HOLIDAY BABY BLUE 3</a:t>
            </a:r>
          </a:p>
          <a:p>
            <a:r>
              <a:rPr lang="en-US">
                <a:latin typeface="Algerian" panose="04020705040A02060702" pitchFamily="82" charset="0"/>
              </a:rPr>
              <a:t>$35.75</a:t>
            </a:r>
          </a:p>
        </p:txBody>
      </p:sp>
    </p:spTree>
    <p:extLst>
      <p:ext uri="{BB962C8B-B14F-4D97-AF65-F5344CB8AC3E}">
        <p14:creationId xmlns:p14="http://schemas.microsoft.com/office/powerpoint/2010/main" val="3230675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3a8e45-9398-49a8-9a18-1df7251cfa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C3BD9ED119184E83C3F3BB587F1964" ma:contentTypeVersion="5" ma:contentTypeDescription="Create a new document." ma:contentTypeScope="" ma:versionID="15027710aec0327071f7f2aae18b065c">
  <xsd:schema xmlns:xsd="http://www.w3.org/2001/XMLSchema" xmlns:xs="http://www.w3.org/2001/XMLSchema" xmlns:p="http://schemas.microsoft.com/office/2006/metadata/properties" xmlns:ns3="763a8e45-9398-49a8-9a18-1df7251cfaf1" targetNamespace="http://schemas.microsoft.com/office/2006/metadata/properties" ma:root="true" ma:fieldsID="cf5640b266b61e375ab899ac54c157b3" ns3:_="">
    <xsd:import namespace="763a8e45-9398-49a8-9a18-1df7251cfaf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a8e45-9398-49a8-9a18-1df7251cfaf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75157-C59E-4183-A4ED-FF51C2BFB3CB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763a8e45-9398-49a8-9a18-1df7251cfaf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15E8C7-673C-409A-953A-D4B3D1DA24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CF8C97-D315-4C69-80D8-3800B710A4EC}">
  <ds:schemaRefs>
    <ds:schemaRef ds:uri="763a8e45-9398-49a8-9a18-1df7251cfa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b7de36d-9c55-4f13-9275-1fb0fb915f57}" enabled="1" method="Standard" siteId="{e74cdc79-11bd-414d-aebb-ee7befc0240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210</Words>
  <Application>Microsoft Office PowerPoint</Application>
  <PresentationFormat>Widescreen</PresentationFormat>
  <Paragraphs>48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Algerian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Marjane Hernandez</dc:creator>
  <cp:lastModifiedBy>Samantha Gijon-Merced</cp:lastModifiedBy>
  <cp:revision>1</cp:revision>
  <dcterms:created xsi:type="dcterms:W3CDTF">2026-07-31T14:00:50Z</dcterms:created>
  <dcterms:modified xsi:type="dcterms:W3CDTF">2026-07-31T20:00:53Z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0x01010027C3BD9ED119184E83C3F3BB587F1964</vt:lpwstr>
  </property>
</Properties>
</file>